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C1E284-EA27-4D57-81A5-518A3954EA4A}" type="datetimeFigureOut">
              <a:rPr lang="pl-PL" smtClean="0"/>
              <a:pPr/>
              <a:t>17.08.2020</a:t>
            </a:fld>
            <a:endParaRPr lang="pl-PL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33178B-E535-450F-99AA-C7CBD7DFEE00}" type="slidenum">
              <a:rPr lang="pl-PL" smtClean="0"/>
              <a:pPr/>
              <a:t>‹N°›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LES MAGASINS</a:t>
            </a:r>
            <a:endParaRPr lang="pl-PL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ARTICLES CONTRACTÉS – rappel!</a:t>
            </a:r>
            <a:endParaRPr lang="pl-P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980728"/>
            <a:ext cx="8136904" cy="2954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4000" dirty="0" smtClean="0"/>
              <a:t>Je vais </a:t>
            </a:r>
            <a:r>
              <a:rPr lang="pl-PL" sz="4000" dirty="0" smtClean="0">
                <a:solidFill>
                  <a:srgbClr val="FF0000"/>
                </a:solidFill>
              </a:rPr>
              <a:t>au</a:t>
            </a:r>
            <a:r>
              <a:rPr lang="pl-PL" sz="4000" dirty="0" smtClean="0"/>
              <a:t> magasin de fruits et légumes.</a:t>
            </a:r>
          </a:p>
          <a:p>
            <a:r>
              <a:rPr lang="pl-PL" sz="4400" dirty="0" smtClean="0"/>
              <a:t>Tu vas </a:t>
            </a:r>
            <a:r>
              <a:rPr lang="pl-PL" sz="4400" dirty="0" smtClean="0">
                <a:solidFill>
                  <a:srgbClr val="FF0000"/>
                </a:solidFill>
              </a:rPr>
              <a:t>à la </a:t>
            </a:r>
            <a:r>
              <a:rPr lang="pl-PL" sz="4400" dirty="0" smtClean="0"/>
              <a:t>boulangerie.</a:t>
            </a:r>
          </a:p>
          <a:p>
            <a:r>
              <a:rPr lang="pl-PL" sz="4400" dirty="0" smtClean="0"/>
              <a:t>Il va </a:t>
            </a:r>
            <a:r>
              <a:rPr lang="pl-PL" sz="4400" dirty="0" smtClean="0">
                <a:solidFill>
                  <a:srgbClr val="FF0000"/>
                </a:solidFill>
              </a:rPr>
              <a:t>à l</a:t>
            </a:r>
            <a:r>
              <a:rPr lang="pl-PL" sz="4400" dirty="0" smtClean="0"/>
              <a:t>’épicerie.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 charcuterie</a:t>
            </a:r>
            <a:endParaRPr lang="pl-P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User\Downloads\Francuski_01_modul01_lekcja03_cw03_wedlin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5167700" cy="3741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 magasin de fruits et legumes</a:t>
            </a:r>
            <a:endParaRPr lang="pl-P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User\Downloads\Francuski_01_modul01_lekcja03_cw03_warzywniak_oprac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350956" cy="38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L’épicerie</a:t>
            </a:r>
            <a:endParaRPr lang="pl-P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User\Downloads\Francuski_01_modul01_lekcja03_cw03_sklep_wielobranzow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5256584" cy="3861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 fromagerie</a:t>
            </a:r>
            <a:endParaRPr lang="pl-P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User\Downloads\Francuski_01_modul01_lekcja03_cw03_sklep_se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228828" cy="4141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 poissonnerie</a:t>
            </a:r>
            <a:endParaRPr lang="pl-P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User\Downloads\Francuski_01_modul01_lekcja03_cw03_rybn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969280" cy="4140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 boulangerie</a:t>
            </a:r>
            <a:endParaRPr lang="pl-P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User\Downloads\Francuski_01_modul01_lekcja03_cw03_piekarni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5390479" cy="4204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 boucherie</a:t>
            </a:r>
            <a:endParaRPr lang="pl-P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User\Downloads\Francuski_01_modul01_lekcja03_cw03_miesn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507142" cy="3987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 pâtisserie</a:t>
            </a:r>
            <a:endParaRPr lang="pl-P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User\Downloads\Francuski_01_modul01_lekcja03_cw03_ciastkarni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934273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</TotalTime>
  <Words>46</Words>
  <Application>Microsoft Office PowerPoint</Application>
  <PresentationFormat>Affichage à l'écran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Aspect</vt:lpstr>
      <vt:lpstr>LES MAGASINS</vt:lpstr>
      <vt:lpstr>La charcuterie</vt:lpstr>
      <vt:lpstr>Le magasin de fruits et legumes</vt:lpstr>
      <vt:lpstr>L’épicerie</vt:lpstr>
      <vt:lpstr>La fromagerie</vt:lpstr>
      <vt:lpstr>La poissonnerie</vt:lpstr>
      <vt:lpstr>La boulangerie</vt:lpstr>
      <vt:lpstr>La boucherie</vt:lpstr>
      <vt:lpstr>La pâtisserie</vt:lpstr>
      <vt:lpstr>ARTICLES CONTRACTÉS – rappel!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MAGASINS</dc:title>
  <dc:creator>User</dc:creator>
  <cp:lastModifiedBy>User</cp:lastModifiedBy>
  <cp:revision>2</cp:revision>
  <dcterms:created xsi:type="dcterms:W3CDTF">2020-08-04T08:17:55Z</dcterms:created>
  <dcterms:modified xsi:type="dcterms:W3CDTF">2020-08-17T10:00:48Z</dcterms:modified>
</cp:coreProperties>
</file>